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31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11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  <p:sldId id="308" r:id="rId28"/>
    <p:sldId id="310" r:id="rId29"/>
    <p:sldId id="309" r:id="rId30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0"/>
    <p:restoredTop sz="96291"/>
  </p:normalViewPr>
  <p:slideViewPr>
    <p:cSldViewPr snapToGrid="0" snapToObjects="1">
      <p:cViewPr>
        <p:scale>
          <a:sx n="120" d="100"/>
          <a:sy n="120" d="100"/>
        </p:scale>
        <p:origin x="1360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10/25/15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3353"/>
            <a:ext cx="6858000" cy="48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9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812174" y="1595705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13" name="TextBox 12"/>
          <p:cNvSpPr txBox="1"/>
          <p:nvPr/>
        </p:nvSpPr>
        <p:spPr>
          <a:xfrm>
            <a:off x="5162694" y="2164988"/>
            <a:ext cx="982948" cy="5411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900" dirty="0"/>
          </a:p>
        </p:txBody>
      </p:sp>
      <p:sp>
        <p:nvSpPr>
          <p:cNvPr id="9" name="TextBox 8"/>
          <p:cNvSpPr txBox="1"/>
          <p:nvPr/>
        </p:nvSpPr>
        <p:spPr>
          <a:xfrm>
            <a:off x="5075845" y="2092571"/>
            <a:ext cx="97654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 err="1"/>
              <a:t>w</a:t>
            </a:r>
            <a:r>
              <a:rPr lang="en-US" sz="700" dirty="0" err="1" smtClean="0"/>
              <a:t>t</a:t>
            </a:r>
            <a:endParaRPr lang="en-US" sz="700" dirty="0"/>
          </a:p>
          <a:p>
            <a:r>
              <a:rPr lang="en-US" sz="700" dirty="0"/>
              <a:t>G</a:t>
            </a:r>
            <a:r>
              <a:rPr lang="en-US" sz="700" dirty="0" smtClean="0"/>
              <a:t>ro</a:t>
            </a:r>
            <a:r>
              <a:rPr lang="en-US" sz="700" baseline="30000" dirty="0" smtClean="0"/>
              <a:t>MB36</a:t>
            </a:r>
          </a:p>
          <a:p>
            <a:r>
              <a:rPr lang="en-US" sz="700" dirty="0" err="1" smtClean="0"/>
              <a:t>GroΔSP</a:t>
            </a:r>
            <a:r>
              <a:rPr lang="en-US" sz="700" dirty="0" smtClean="0"/>
              <a:t> 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1</a:t>
            </a:r>
            <a:endParaRPr lang="en-US" sz="700" dirty="0"/>
          </a:p>
          <a:p>
            <a:r>
              <a:rPr lang="en-US" sz="700" dirty="0" err="1" smtClean="0"/>
              <a:t>Gro</a:t>
            </a:r>
            <a:r>
              <a:rPr lang="en-US" sz="700" dirty="0" smtClean="0"/>
              <a:t> Overexpression 2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7" t="26046" b="10477"/>
          <a:stretch/>
        </p:blipFill>
        <p:spPr>
          <a:xfrm>
            <a:off x="2315522" y="1189408"/>
            <a:ext cx="3303993" cy="28533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4" t="26906" b="11225"/>
          <a:stretch/>
        </p:blipFill>
        <p:spPr>
          <a:xfrm>
            <a:off x="2334493" y="4056361"/>
            <a:ext cx="3296068" cy="27940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68951" y="1423164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68951" y="1839837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368951" y="29871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5368951" y="3577718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5370303" y="3789601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5368951" y="5333740"/>
            <a:ext cx="261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*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7519" y="1175657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1985" y="4080726"/>
            <a:ext cx="271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1756293" y="4189322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292042" y="4189322"/>
            <a:ext cx="2944610" cy="2215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2247732" y="446726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736433" y="5095213"/>
            <a:ext cx="1207250" cy="52822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107521" y="5059492"/>
            <a:ext cx="3084821" cy="258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2355008" y="5317877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56293" y="3308240"/>
            <a:ext cx="1131922" cy="5639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799461" y="3308240"/>
            <a:ext cx="3437191" cy="395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008127" y="3703545"/>
            <a:ext cx="72508" cy="6042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56293" y="1455799"/>
            <a:ext cx="1368314" cy="34239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1638096" y="1327164"/>
            <a:ext cx="3590500" cy="4036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371217" y="161488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756293" y="534963"/>
            <a:ext cx="1368314" cy="3812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609060" y="375667"/>
            <a:ext cx="3619536" cy="48207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2321601" y="7328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756293" y="7154855"/>
            <a:ext cx="1187390" cy="5534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538288" y="7154854"/>
            <a:ext cx="3690308" cy="21109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2422268" y="7361167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756293" y="7981889"/>
            <a:ext cx="936362" cy="5913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638096" y="8019720"/>
            <a:ext cx="3590500" cy="23154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1999528" y="8373073"/>
            <a:ext cx="72508" cy="60422"/>
          </a:xfrm>
          <a:prstGeom prst="ellipse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7" y="1283697"/>
            <a:ext cx="6005477" cy="347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88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8100"/>
            <a:ext cx="6858000" cy="39670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317" y="6124903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3849413" y="6124902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9626" y="6124901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489839" y="6124900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&lt;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4258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42" t="26087" b="1449"/>
          <a:stretch/>
        </p:blipFill>
        <p:spPr>
          <a:xfrm>
            <a:off x="1537999" y="1794815"/>
            <a:ext cx="5078895" cy="49695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5565" y="6764380"/>
            <a:ext cx="2857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Gro</a:t>
            </a:r>
            <a:r>
              <a:rPr lang="en-US" sz="1400" dirty="0" smtClean="0"/>
              <a:t> binding sites, 1.5 – 4 </a:t>
            </a:r>
            <a:r>
              <a:rPr lang="en-US" sz="1400" dirty="0" err="1" smtClean="0"/>
              <a:t>hr</a:t>
            </a:r>
            <a:r>
              <a:rPr lang="en-US" sz="1400" dirty="0" smtClean="0"/>
              <a:t> embryos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1329277" y="7258742"/>
            <a:ext cx="208722" cy="218661"/>
          </a:xfrm>
          <a:prstGeom prst="rect">
            <a:avLst/>
          </a:prstGeom>
          <a:solidFill>
            <a:srgbClr val="0432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37999" y="7171884"/>
            <a:ext cx="1818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 occupancy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79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33490" y="967875"/>
            <a:ext cx="5231576" cy="24986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88" y="5857504"/>
            <a:ext cx="5247476" cy="3035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02499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</a:t>
            </a:r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161631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2</a:t>
            </a:r>
            <a:endParaRPr 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1734576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  <a:endParaRPr lang="en-US" sz="1000" dirty="0"/>
          </a:p>
        </p:txBody>
      </p:sp>
      <p:sp>
        <p:nvSpPr>
          <p:cNvPr id="10" name="TextBox 9"/>
          <p:cNvSpPr txBox="1"/>
          <p:nvPr/>
        </p:nvSpPr>
        <p:spPr>
          <a:xfrm>
            <a:off x="1845252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4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1964765" y="8423104"/>
            <a:ext cx="250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 rot="16200000">
            <a:off x="1958112" y="2341410"/>
            <a:ext cx="3102466" cy="2235307"/>
            <a:chOff x="1464682" y="1391296"/>
            <a:chExt cx="3102466" cy="22353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30" r="29080" b="45861"/>
            <a:stretch/>
          </p:blipFill>
          <p:spPr>
            <a:xfrm>
              <a:off x="2572744" y="1391298"/>
              <a:ext cx="1994404" cy="207231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89" r="-1" b="45650"/>
          <a:stretch/>
        </p:blipFill>
        <p:spPr>
          <a:xfrm>
            <a:off x="4656009" y="2045334"/>
            <a:ext cx="1286633" cy="20803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8476" y="2485040"/>
            <a:ext cx="10887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500 to -50</a:t>
            </a:r>
          </a:p>
          <a:p>
            <a:pPr algn="r"/>
            <a:r>
              <a:rPr lang="en-US" sz="1100" dirty="0" smtClean="0"/>
              <a:t>2,000 to 500</a:t>
            </a:r>
          </a:p>
          <a:p>
            <a:pPr algn="r"/>
            <a:r>
              <a:rPr lang="en-US" sz="1100" dirty="0" smtClean="0"/>
              <a:t>20,000 to 2,000</a:t>
            </a:r>
          </a:p>
          <a:p>
            <a:pPr algn="r"/>
            <a:r>
              <a:rPr lang="en-US" sz="1100" dirty="0" smtClean="0"/>
              <a:t>5’ UTR</a:t>
            </a:r>
          </a:p>
          <a:p>
            <a:pPr algn="r"/>
            <a:r>
              <a:rPr lang="en-US" sz="1100" dirty="0" smtClean="0"/>
              <a:t>3’ UTR</a:t>
            </a:r>
          </a:p>
          <a:p>
            <a:pPr algn="r"/>
            <a:r>
              <a:rPr lang="en-US" sz="1100" dirty="0" smtClean="0"/>
              <a:t>Intron</a:t>
            </a:r>
          </a:p>
          <a:p>
            <a:pPr algn="r"/>
            <a:r>
              <a:rPr lang="en-US" sz="1100" dirty="0" smtClean="0"/>
              <a:t>CDS</a:t>
            </a:r>
          </a:p>
          <a:p>
            <a:pPr algn="r"/>
            <a:r>
              <a:rPr lang="en-US" sz="1100" dirty="0" smtClean="0"/>
              <a:t>Transcript</a:t>
            </a:r>
            <a:endParaRPr lang="en-US" sz="1100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548001" y="2541432"/>
            <a:ext cx="0" cy="475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99078" y="2541432"/>
            <a:ext cx="7489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100" dirty="0" smtClean="0"/>
              <a:t>Upstream</a:t>
            </a:r>
          </a:p>
          <a:p>
            <a:pPr algn="r"/>
            <a:r>
              <a:rPr lang="en-US" sz="1100" dirty="0" smtClean="0"/>
              <a:t>(</a:t>
            </a:r>
            <a:r>
              <a:rPr lang="en-US" sz="1100" dirty="0" err="1" smtClean="0"/>
              <a:t>bp</a:t>
            </a:r>
            <a:r>
              <a:rPr lang="en-US" sz="1100" dirty="0" smtClean="0"/>
              <a:t>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76214</TotalTime>
  <Words>259</Words>
  <Application>Microsoft Macintosh PowerPoint</Application>
  <PresentationFormat>Letter Paper (8.5x11 in)</PresentationFormat>
  <Paragraphs>122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137</cp:revision>
  <cp:lastPrinted>2015-10-26T03:25:37Z</cp:lastPrinted>
  <dcterms:created xsi:type="dcterms:W3CDTF">2015-08-07T02:04:10Z</dcterms:created>
  <dcterms:modified xsi:type="dcterms:W3CDTF">2015-11-07T04:39:24Z</dcterms:modified>
</cp:coreProperties>
</file>